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ro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6EE85"/>
    <a:srgbClr val="008000"/>
    <a:srgbClr val="66FF3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96" y="-45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B4FA4A9-2588-4CCB-BC30-C0A3A603F40B}" type="doc">
      <dgm:prSet loTypeId="urn:microsoft.com/office/officeart/2005/8/layout/cycle1" loCatId="cycle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ro-RO"/>
        </a:p>
      </dgm:t>
    </dgm:pt>
    <dgm:pt modelId="{A1B79E27-E10E-45E9-9243-446EEF51DCAA}">
      <dgm:prSet phldrT="[Text]"/>
      <dgm:spPr/>
      <dgm:t>
        <a:bodyPr/>
        <a:lstStyle/>
        <a:p>
          <a:r>
            <a:rPr lang="ro-RO" dirty="0" smtClean="0"/>
            <a:t>9a</a:t>
          </a:r>
          <a:endParaRPr lang="ro-RO" dirty="0"/>
        </a:p>
      </dgm:t>
    </dgm:pt>
    <dgm:pt modelId="{D5159614-9CCA-4F4D-988E-AC55B45F96C7}" type="parTrans" cxnId="{88380513-FC07-40F1-8127-9C21C791526B}">
      <dgm:prSet/>
      <dgm:spPr/>
      <dgm:t>
        <a:bodyPr/>
        <a:lstStyle/>
        <a:p>
          <a:endParaRPr lang="ro-RO"/>
        </a:p>
      </dgm:t>
    </dgm:pt>
    <dgm:pt modelId="{41C3094C-4DAB-4EDC-ABCE-71A5F1F81B0D}" type="sibTrans" cxnId="{88380513-FC07-40F1-8127-9C21C791526B}">
      <dgm:prSet/>
      <dgm:spPr/>
      <dgm:t>
        <a:bodyPr/>
        <a:lstStyle/>
        <a:p>
          <a:endParaRPr lang="ro-RO"/>
        </a:p>
      </dgm:t>
    </dgm:pt>
    <dgm:pt modelId="{B321CCDC-0E44-40F6-89D3-9A39B120DA4E}">
      <dgm:prSet phldrT="[Text]"/>
      <dgm:spPr/>
      <dgm:t>
        <a:bodyPr/>
        <a:lstStyle/>
        <a:p>
          <a:r>
            <a:rPr lang="ro-RO" dirty="0" smtClean="0"/>
            <a:t>10a</a:t>
          </a:r>
          <a:endParaRPr lang="ro-RO" dirty="0"/>
        </a:p>
      </dgm:t>
    </dgm:pt>
    <dgm:pt modelId="{0556A39E-6E67-46E2-8B77-33E5F7B95A7B}" type="parTrans" cxnId="{2DDB24E9-DC3F-4979-97F9-BB265638F350}">
      <dgm:prSet/>
      <dgm:spPr/>
      <dgm:t>
        <a:bodyPr/>
        <a:lstStyle/>
        <a:p>
          <a:endParaRPr lang="ro-RO"/>
        </a:p>
      </dgm:t>
    </dgm:pt>
    <dgm:pt modelId="{811CA67F-A21D-4DD7-9214-36761A521AA6}" type="sibTrans" cxnId="{2DDB24E9-DC3F-4979-97F9-BB265638F350}">
      <dgm:prSet/>
      <dgm:spPr/>
      <dgm:t>
        <a:bodyPr/>
        <a:lstStyle/>
        <a:p>
          <a:endParaRPr lang="ro-RO"/>
        </a:p>
      </dgm:t>
    </dgm:pt>
    <dgm:pt modelId="{7D2DA36F-9997-413D-9B91-8328A8027020}">
      <dgm:prSet phldrT="[Text]"/>
      <dgm:spPr/>
      <dgm:t>
        <a:bodyPr/>
        <a:lstStyle/>
        <a:p>
          <a:r>
            <a:rPr lang="ro-RO" dirty="0" smtClean="0"/>
            <a:t>11a</a:t>
          </a:r>
          <a:endParaRPr lang="ro-RO" dirty="0"/>
        </a:p>
      </dgm:t>
    </dgm:pt>
    <dgm:pt modelId="{EC3B899E-B407-4978-BB15-46D2467C9302}" type="parTrans" cxnId="{33DFB5CD-991F-46C7-AB60-6BD0448E4670}">
      <dgm:prSet/>
      <dgm:spPr/>
      <dgm:t>
        <a:bodyPr/>
        <a:lstStyle/>
        <a:p>
          <a:endParaRPr lang="ro-RO"/>
        </a:p>
      </dgm:t>
    </dgm:pt>
    <dgm:pt modelId="{37E9985D-A7EB-41C4-9BC9-C60145FAB178}" type="sibTrans" cxnId="{33DFB5CD-991F-46C7-AB60-6BD0448E4670}">
      <dgm:prSet/>
      <dgm:spPr/>
      <dgm:t>
        <a:bodyPr/>
        <a:lstStyle/>
        <a:p>
          <a:endParaRPr lang="ro-RO"/>
        </a:p>
      </dgm:t>
    </dgm:pt>
    <dgm:pt modelId="{9A5014D3-2B6D-4007-A69D-3A9C91F7EA75}">
      <dgm:prSet phldrT="[Text]"/>
      <dgm:spPr/>
      <dgm:t>
        <a:bodyPr/>
        <a:lstStyle/>
        <a:p>
          <a:r>
            <a:rPr lang="ro-RO" dirty="0" smtClean="0"/>
            <a:t>12a</a:t>
          </a:r>
          <a:endParaRPr lang="ro-RO" dirty="0"/>
        </a:p>
      </dgm:t>
    </dgm:pt>
    <dgm:pt modelId="{6A3746CF-FC39-46B6-98E2-BE2D2F305E13}" type="parTrans" cxnId="{DCB64032-7287-4B6E-821C-894487D3F644}">
      <dgm:prSet/>
      <dgm:spPr/>
      <dgm:t>
        <a:bodyPr/>
        <a:lstStyle/>
        <a:p>
          <a:endParaRPr lang="ro-RO"/>
        </a:p>
      </dgm:t>
    </dgm:pt>
    <dgm:pt modelId="{68AEA2FD-4DA2-498A-A2E5-14DF4290E8FF}" type="sibTrans" cxnId="{DCB64032-7287-4B6E-821C-894487D3F644}">
      <dgm:prSet/>
      <dgm:spPr/>
      <dgm:t>
        <a:bodyPr/>
        <a:lstStyle/>
        <a:p>
          <a:endParaRPr lang="ro-RO"/>
        </a:p>
      </dgm:t>
    </dgm:pt>
    <dgm:pt modelId="{3F9AB3AB-1C2B-4F74-B59D-DBBA923402DD}">
      <dgm:prSet phldrT="[Text]"/>
      <dgm:spPr/>
      <dgm:t>
        <a:bodyPr/>
        <a:lstStyle/>
        <a:p>
          <a:r>
            <a:rPr lang="ro-RO" dirty="0" smtClean="0"/>
            <a:t>13c</a:t>
          </a:r>
          <a:endParaRPr lang="ro-RO" dirty="0"/>
        </a:p>
      </dgm:t>
    </dgm:pt>
    <dgm:pt modelId="{73517F80-CDFA-4E2D-82CC-AE91DA38282F}" type="parTrans" cxnId="{76F145D5-644F-4F2B-AA34-327ECC808C0D}">
      <dgm:prSet/>
      <dgm:spPr/>
      <dgm:t>
        <a:bodyPr/>
        <a:lstStyle/>
        <a:p>
          <a:endParaRPr lang="ro-RO"/>
        </a:p>
      </dgm:t>
    </dgm:pt>
    <dgm:pt modelId="{57756CC5-CADF-4CFA-BF1D-16DFADF2CB57}" type="sibTrans" cxnId="{76F145D5-644F-4F2B-AA34-327ECC808C0D}">
      <dgm:prSet/>
      <dgm:spPr/>
      <dgm:t>
        <a:bodyPr/>
        <a:lstStyle/>
        <a:p>
          <a:endParaRPr lang="ro-RO"/>
        </a:p>
      </dgm:t>
    </dgm:pt>
    <dgm:pt modelId="{6DB43937-3532-4BFD-BBAB-B5300D8280CA}">
      <dgm:prSet/>
      <dgm:spPr/>
      <dgm:t>
        <a:bodyPr/>
        <a:lstStyle/>
        <a:p>
          <a:r>
            <a:rPr lang="ro-RO" dirty="0" smtClean="0"/>
            <a:t>9b</a:t>
          </a:r>
          <a:endParaRPr lang="ro-RO" dirty="0"/>
        </a:p>
      </dgm:t>
    </dgm:pt>
    <dgm:pt modelId="{E23AAD0B-0198-4963-A36F-8A61BE503AA3}" type="parTrans" cxnId="{837DC77D-6B6B-4C06-ACE4-E069219051AE}">
      <dgm:prSet/>
      <dgm:spPr/>
      <dgm:t>
        <a:bodyPr/>
        <a:lstStyle/>
        <a:p>
          <a:endParaRPr lang="ro-RO"/>
        </a:p>
      </dgm:t>
    </dgm:pt>
    <dgm:pt modelId="{B6E1CFF7-F4D9-48FB-8CF2-EC01BF701F7D}" type="sibTrans" cxnId="{837DC77D-6B6B-4C06-ACE4-E069219051AE}">
      <dgm:prSet/>
      <dgm:spPr/>
      <dgm:t>
        <a:bodyPr/>
        <a:lstStyle/>
        <a:p>
          <a:endParaRPr lang="ro-RO"/>
        </a:p>
      </dgm:t>
    </dgm:pt>
    <dgm:pt modelId="{F3A87A85-4252-4049-8AFE-781CE60F313E}">
      <dgm:prSet/>
      <dgm:spPr/>
      <dgm:t>
        <a:bodyPr/>
        <a:lstStyle/>
        <a:p>
          <a:r>
            <a:rPr lang="ro-RO" dirty="0" smtClean="0"/>
            <a:t>10b</a:t>
          </a:r>
          <a:endParaRPr lang="ro-RO" dirty="0"/>
        </a:p>
      </dgm:t>
    </dgm:pt>
    <dgm:pt modelId="{8E792D21-0FCE-41E7-A0E2-F456A681EC28}" type="parTrans" cxnId="{ED28DB28-8309-4ACF-A157-E744BCE73184}">
      <dgm:prSet/>
      <dgm:spPr/>
      <dgm:t>
        <a:bodyPr/>
        <a:lstStyle/>
        <a:p>
          <a:endParaRPr lang="ro-RO"/>
        </a:p>
      </dgm:t>
    </dgm:pt>
    <dgm:pt modelId="{555A4D44-D76B-4829-82AF-7AECD886B00D}" type="sibTrans" cxnId="{ED28DB28-8309-4ACF-A157-E744BCE73184}">
      <dgm:prSet/>
      <dgm:spPr/>
      <dgm:t>
        <a:bodyPr/>
        <a:lstStyle/>
        <a:p>
          <a:endParaRPr lang="ro-RO"/>
        </a:p>
      </dgm:t>
    </dgm:pt>
    <dgm:pt modelId="{06A71201-E7DE-47B4-B20E-6004ED067AF8}">
      <dgm:prSet/>
      <dgm:spPr/>
      <dgm:t>
        <a:bodyPr/>
        <a:lstStyle/>
        <a:p>
          <a:r>
            <a:rPr lang="ro-RO" dirty="0" smtClean="0"/>
            <a:t>11b</a:t>
          </a:r>
          <a:endParaRPr lang="ro-RO" dirty="0"/>
        </a:p>
      </dgm:t>
    </dgm:pt>
    <dgm:pt modelId="{2A83B06A-7CD1-43AE-9C82-4C2A2B53E384}" type="parTrans" cxnId="{9EDE1F5F-5E09-4FE3-B5FE-B9D4A93785B3}">
      <dgm:prSet/>
      <dgm:spPr/>
      <dgm:t>
        <a:bodyPr/>
        <a:lstStyle/>
        <a:p>
          <a:endParaRPr lang="ro-RO"/>
        </a:p>
      </dgm:t>
    </dgm:pt>
    <dgm:pt modelId="{6EC167D8-7D7C-4690-92DC-DEAB035A5237}" type="sibTrans" cxnId="{9EDE1F5F-5E09-4FE3-B5FE-B9D4A93785B3}">
      <dgm:prSet/>
      <dgm:spPr/>
      <dgm:t>
        <a:bodyPr/>
        <a:lstStyle/>
        <a:p>
          <a:endParaRPr lang="ro-RO"/>
        </a:p>
      </dgm:t>
    </dgm:pt>
    <dgm:pt modelId="{52EF39EA-5743-4ABA-8E49-5343F010B061}">
      <dgm:prSet/>
      <dgm:spPr/>
      <dgm:t>
        <a:bodyPr/>
        <a:lstStyle/>
        <a:p>
          <a:r>
            <a:rPr lang="ro-RO" dirty="0" smtClean="0"/>
            <a:t>12b</a:t>
          </a:r>
          <a:endParaRPr lang="ro-RO" dirty="0"/>
        </a:p>
      </dgm:t>
    </dgm:pt>
    <dgm:pt modelId="{05081A21-F7C7-4282-86EE-04220B7D8340}" type="parTrans" cxnId="{FB367B4F-59CA-4F92-AA83-56B0E663526C}">
      <dgm:prSet/>
      <dgm:spPr/>
      <dgm:t>
        <a:bodyPr/>
        <a:lstStyle/>
        <a:p>
          <a:endParaRPr lang="ro-RO"/>
        </a:p>
      </dgm:t>
    </dgm:pt>
    <dgm:pt modelId="{7BA96B8F-C84F-4434-B773-FD1784DBBFD1}" type="sibTrans" cxnId="{FB367B4F-59CA-4F92-AA83-56B0E663526C}">
      <dgm:prSet/>
      <dgm:spPr/>
      <dgm:t>
        <a:bodyPr/>
        <a:lstStyle/>
        <a:p>
          <a:endParaRPr lang="ro-RO"/>
        </a:p>
      </dgm:t>
    </dgm:pt>
    <dgm:pt modelId="{D5FE834C-347E-4463-95BA-A5E6C4E92B05}">
      <dgm:prSet/>
      <dgm:spPr/>
      <dgm:t>
        <a:bodyPr/>
        <a:lstStyle/>
        <a:p>
          <a:r>
            <a:rPr lang="ro-RO" dirty="0" smtClean="0"/>
            <a:t>12c</a:t>
          </a:r>
          <a:endParaRPr lang="ro-RO" dirty="0"/>
        </a:p>
      </dgm:t>
    </dgm:pt>
    <dgm:pt modelId="{A5FCFFAE-D606-4CED-BF61-CECBECC8AE4A}" type="parTrans" cxnId="{07565ADA-D490-4E0E-A568-79CCFEAC53CE}">
      <dgm:prSet/>
      <dgm:spPr/>
      <dgm:t>
        <a:bodyPr/>
        <a:lstStyle/>
        <a:p>
          <a:endParaRPr lang="ro-RO"/>
        </a:p>
      </dgm:t>
    </dgm:pt>
    <dgm:pt modelId="{91B4BE1D-66DD-4F16-A876-45A04AD6A4C4}" type="sibTrans" cxnId="{07565ADA-D490-4E0E-A568-79CCFEAC53CE}">
      <dgm:prSet/>
      <dgm:spPr/>
      <dgm:t>
        <a:bodyPr/>
        <a:lstStyle/>
        <a:p>
          <a:endParaRPr lang="ro-RO"/>
        </a:p>
      </dgm:t>
    </dgm:pt>
    <dgm:pt modelId="{F77A4C20-55C7-452D-83D3-D5616492BFB5}">
      <dgm:prSet/>
      <dgm:spPr/>
      <dgm:t>
        <a:bodyPr/>
        <a:lstStyle/>
        <a:p>
          <a:r>
            <a:rPr lang="ro-RO" dirty="0" smtClean="0"/>
            <a:t>5a</a:t>
          </a:r>
          <a:endParaRPr lang="ro-RO" dirty="0"/>
        </a:p>
      </dgm:t>
    </dgm:pt>
    <dgm:pt modelId="{A6581233-4EB9-4A9F-8A5F-75AC5EE2FD4F}" type="parTrans" cxnId="{2492CE8E-91F7-43D7-9290-791FF7F1E17B}">
      <dgm:prSet/>
      <dgm:spPr/>
      <dgm:t>
        <a:bodyPr/>
        <a:lstStyle/>
        <a:p>
          <a:endParaRPr lang="ro-RO"/>
        </a:p>
      </dgm:t>
    </dgm:pt>
    <dgm:pt modelId="{369B6C81-D758-4240-A232-1F55374A2F14}" type="sibTrans" cxnId="{2492CE8E-91F7-43D7-9290-791FF7F1E17B}">
      <dgm:prSet/>
      <dgm:spPr/>
      <dgm:t>
        <a:bodyPr/>
        <a:lstStyle/>
        <a:p>
          <a:endParaRPr lang="ro-RO"/>
        </a:p>
      </dgm:t>
    </dgm:pt>
    <dgm:pt modelId="{2DAB2820-0A41-4052-ACB2-923DC97DB766}">
      <dgm:prSet/>
      <dgm:spPr/>
      <dgm:t>
        <a:bodyPr/>
        <a:lstStyle/>
        <a:p>
          <a:r>
            <a:rPr lang="ro-RO" dirty="0" smtClean="0"/>
            <a:t>6a</a:t>
          </a:r>
          <a:endParaRPr lang="ro-RO" dirty="0"/>
        </a:p>
      </dgm:t>
    </dgm:pt>
    <dgm:pt modelId="{E18F5EEB-08AB-4710-A472-6454DBDD2C05}" type="parTrans" cxnId="{5E77EA38-96C4-4CBC-9BC2-C7E9C0B5F7AE}">
      <dgm:prSet/>
      <dgm:spPr/>
      <dgm:t>
        <a:bodyPr/>
        <a:lstStyle/>
        <a:p>
          <a:endParaRPr lang="ro-RO"/>
        </a:p>
      </dgm:t>
    </dgm:pt>
    <dgm:pt modelId="{E4E99F48-748E-4C96-8526-BC8290DD896F}" type="sibTrans" cxnId="{5E77EA38-96C4-4CBC-9BC2-C7E9C0B5F7AE}">
      <dgm:prSet/>
      <dgm:spPr/>
      <dgm:t>
        <a:bodyPr/>
        <a:lstStyle/>
        <a:p>
          <a:endParaRPr lang="ro-RO"/>
        </a:p>
      </dgm:t>
    </dgm:pt>
    <dgm:pt modelId="{5D72EF9E-B6AE-49BF-ACC1-DD9E3EE76459}">
      <dgm:prSet/>
      <dgm:spPr/>
      <dgm:t>
        <a:bodyPr/>
        <a:lstStyle/>
        <a:p>
          <a:r>
            <a:rPr lang="ro-RO" dirty="0" smtClean="0"/>
            <a:t>8a</a:t>
          </a:r>
          <a:endParaRPr lang="ro-RO" dirty="0"/>
        </a:p>
      </dgm:t>
    </dgm:pt>
    <dgm:pt modelId="{F7F8D0AC-9E6E-4CB7-9EA9-1DC44FDF67B2}" type="parTrans" cxnId="{2A6518FD-CDD0-4852-816E-A1A860421C3C}">
      <dgm:prSet/>
      <dgm:spPr/>
      <dgm:t>
        <a:bodyPr/>
        <a:lstStyle/>
        <a:p>
          <a:endParaRPr lang="ro-RO"/>
        </a:p>
      </dgm:t>
    </dgm:pt>
    <dgm:pt modelId="{3D97B0FA-34DD-478C-9548-4D8DD1736F64}" type="sibTrans" cxnId="{2A6518FD-CDD0-4852-816E-A1A860421C3C}">
      <dgm:prSet/>
      <dgm:spPr/>
      <dgm:t>
        <a:bodyPr/>
        <a:lstStyle/>
        <a:p>
          <a:endParaRPr lang="ro-RO"/>
        </a:p>
      </dgm:t>
    </dgm:pt>
    <dgm:pt modelId="{7801AFC7-8BB4-4A7F-84C8-79A0B1ACE38F}" type="pres">
      <dgm:prSet presAssocID="{DB4FA4A9-2588-4CCB-BC30-C0A3A603F40B}" presName="cycle" presStyleCnt="0">
        <dgm:presLayoutVars>
          <dgm:dir/>
          <dgm:resizeHandles val="exact"/>
        </dgm:presLayoutVars>
      </dgm:prSet>
      <dgm:spPr/>
    </dgm:pt>
    <dgm:pt modelId="{C2C13C7E-1E5D-4DB3-A17A-3807BF2B3B0B}" type="pres">
      <dgm:prSet presAssocID="{A1B79E27-E10E-45E9-9243-446EEF51DCAA}" presName="dummy" presStyleCnt="0"/>
      <dgm:spPr/>
    </dgm:pt>
    <dgm:pt modelId="{802FE2A0-EFC5-4438-A36E-A0257FB634AA}" type="pres">
      <dgm:prSet presAssocID="{A1B79E27-E10E-45E9-9243-446EEF51DCAA}" presName="node" presStyleLbl="revTx" presStyleIdx="0" presStyleCnt="13">
        <dgm:presLayoutVars>
          <dgm:bulletEnabled val="1"/>
        </dgm:presLayoutVars>
      </dgm:prSet>
      <dgm:spPr/>
    </dgm:pt>
    <dgm:pt modelId="{78B1D002-0020-4CD2-80AA-F0BC8144FEBA}" type="pres">
      <dgm:prSet presAssocID="{41C3094C-4DAB-4EDC-ABCE-71A5F1F81B0D}" presName="sibTrans" presStyleLbl="node1" presStyleIdx="0" presStyleCnt="13"/>
      <dgm:spPr/>
    </dgm:pt>
    <dgm:pt modelId="{5148684B-2EDE-489A-8D75-CFB1AF5CECB1}" type="pres">
      <dgm:prSet presAssocID="{B321CCDC-0E44-40F6-89D3-9A39B120DA4E}" presName="dummy" presStyleCnt="0"/>
      <dgm:spPr/>
    </dgm:pt>
    <dgm:pt modelId="{8B7A5F95-E83B-49A2-BF73-4B35AF22E6FC}" type="pres">
      <dgm:prSet presAssocID="{B321CCDC-0E44-40F6-89D3-9A39B120DA4E}" presName="node" presStyleLbl="revTx" presStyleIdx="1" presStyleCnt="13">
        <dgm:presLayoutVars>
          <dgm:bulletEnabled val="1"/>
        </dgm:presLayoutVars>
      </dgm:prSet>
      <dgm:spPr/>
    </dgm:pt>
    <dgm:pt modelId="{D05A47E4-232E-4F47-83E4-1B4C48DA1CAD}" type="pres">
      <dgm:prSet presAssocID="{811CA67F-A21D-4DD7-9214-36761A521AA6}" presName="sibTrans" presStyleLbl="node1" presStyleIdx="1" presStyleCnt="13"/>
      <dgm:spPr/>
    </dgm:pt>
    <dgm:pt modelId="{7A37E8D2-8821-49F4-95BE-B18991661B51}" type="pres">
      <dgm:prSet presAssocID="{7D2DA36F-9997-413D-9B91-8328A8027020}" presName="dummy" presStyleCnt="0"/>
      <dgm:spPr/>
    </dgm:pt>
    <dgm:pt modelId="{E05D5256-4D8E-4EEC-A7FF-B707567DBD61}" type="pres">
      <dgm:prSet presAssocID="{7D2DA36F-9997-413D-9B91-8328A8027020}" presName="node" presStyleLbl="revTx" presStyleIdx="2" presStyleCnt="13">
        <dgm:presLayoutVars>
          <dgm:bulletEnabled val="1"/>
        </dgm:presLayoutVars>
      </dgm:prSet>
      <dgm:spPr/>
    </dgm:pt>
    <dgm:pt modelId="{3419B083-9F7F-4985-9482-4CB6C6F4BE7A}" type="pres">
      <dgm:prSet presAssocID="{37E9985D-A7EB-41C4-9BC9-C60145FAB178}" presName="sibTrans" presStyleLbl="node1" presStyleIdx="2" presStyleCnt="13"/>
      <dgm:spPr/>
    </dgm:pt>
    <dgm:pt modelId="{ABA9856E-DBD0-4D16-9F44-E222D6A0AA46}" type="pres">
      <dgm:prSet presAssocID="{9A5014D3-2B6D-4007-A69D-3A9C91F7EA75}" presName="dummy" presStyleCnt="0"/>
      <dgm:spPr/>
    </dgm:pt>
    <dgm:pt modelId="{FF8841C0-C50C-46A6-B261-1EB3632300A1}" type="pres">
      <dgm:prSet presAssocID="{9A5014D3-2B6D-4007-A69D-3A9C91F7EA75}" presName="node" presStyleLbl="revTx" presStyleIdx="3" presStyleCnt="13">
        <dgm:presLayoutVars>
          <dgm:bulletEnabled val="1"/>
        </dgm:presLayoutVars>
      </dgm:prSet>
      <dgm:spPr/>
    </dgm:pt>
    <dgm:pt modelId="{B02062FF-2CA2-4E10-BCDE-9E281577D74B}" type="pres">
      <dgm:prSet presAssocID="{68AEA2FD-4DA2-498A-A2E5-14DF4290E8FF}" presName="sibTrans" presStyleLbl="node1" presStyleIdx="3" presStyleCnt="13"/>
      <dgm:spPr/>
    </dgm:pt>
    <dgm:pt modelId="{4B3D4387-55E1-40E3-9483-C9815F649205}" type="pres">
      <dgm:prSet presAssocID="{3F9AB3AB-1C2B-4F74-B59D-DBBA923402DD}" presName="dummy" presStyleCnt="0"/>
      <dgm:spPr/>
    </dgm:pt>
    <dgm:pt modelId="{23C347BC-F6BF-468F-8266-035471C4067B}" type="pres">
      <dgm:prSet presAssocID="{3F9AB3AB-1C2B-4F74-B59D-DBBA923402DD}" presName="node" presStyleLbl="revTx" presStyleIdx="4" presStyleCnt="13">
        <dgm:presLayoutVars>
          <dgm:bulletEnabled val="1"/>
        </dgm:presLayoutVars>
      </dgm:prSet>
      <dgm:spPr/>
    </dgm:pt>
    <dgm:pt modelId="{16C23A07-0A8C-427D-A7CC-67332250FF6F}" type="pres">
      <dgm:prSet presAssocID="{57756CC5-CADF-4CFA-BF1D-16DFADF2CB57}" presName="sibTrans" presStyleLbl="node1" presStyleIdx="4" presStyleCnt="13"/>
      <dgm:spPr/>
    </dgm:pt>
    <dgm:pt modelId="{4704AAF3-F52A-4764-88E8-A29C401C6A92}" type="pres">
      <dgm:prSet presAssocID="{6DB43937-3532-4BFD-BBAB-B5300D8280CA}" presName="dummy" presStyleCnt="0"/>
      <dgm:spPr/>
    </dgm:pt>
    <dgm:pt modelId="{2FD07979-7F31-4F65-AF23-2D6E3FB9AFE5}" type="pres">
      <dgm:prSet presAssocID="{6DB43937-3532-4BFD-BBAB-B5300D8280CA}" presName="node" presStyleLbl="revTx" presStyleIdx="5" presStyleCnt="13">
        <dgm:presLayoutVars>
          <dgm:bulletEnabled val="1"/>
        </dgm:presLayoutVars>
      </dgm:prSet>
      <dgm:spPr/>
    </dgm:pt>
    <dgm:pt modelId="{A6F9F3F9-7ADE-4B36-91B7-C2D415AFB656}" type="pres">
      <dgm:prSet presAssocID="{B6E1CFF7-F4D9-48FB-8CF2-EC01BF701F7D}" presName="sibTrans" presStyleLbl="node1" presStyleIdx="5" presStyleCnt="13"/>
      <dgm:spPr/>
    </dgm:pt>
    <dgm:pt modelId="{886522BC-D085-44E4-BA01-F78D27026438}" type="pres">
      <dgm:prSet presAssocID="{F3A87A85-4252-4049-8AFE-781CE60F313E}" presName="dummy" presStyleCnt="0"/>
      <dgm:spPr/>
    </dgm:pt>
    <dgm:pt modelId="{C15DEB12-0894-4F09-81FF-BFC15028CF9D}" type="pres">
      <dgm:prSet presAssocID="{F3A87A85-4252-4049-8AFE-781CE60F313E}" presName="node" presStyleLbl="revTx" presStyleIdx="6" presStyleCnt="13">
        <dgm:presLayoutVars>
          <dgm:bulletEnabled val="1"/>
        </dgm:presLayoutVars>
      </dgm:prSet>
      <dgm:spPr/>
      <dgm:t>
        <a:bodyPr/>
        <a:lstStyle/>
        <a:p>
          <a:endParaRPr lang="ro-RO"/>
        </a:p>
      </dgm:t>
    </dgm:pt>
    <dgm:pt modelId="{7E062444-6749-438D-A624-858ABB819E5E}" type="pres">
      <dgm:prSet presAssocID="{555A4D44-D76B-4829-82AF-7AECD886B00D}" presName="sibTrans" presStyleLbl="node1" presStyleIdx="6" presStyleCnt="13"/>
      <dgm:spPr/>
    </dgm:pt>
    <dgm:pt modelId="{85EDB2F8-13B5-48CC-BC77-1C631FBDF7A2}" type="pres">
      <dgm:prSet presAssocID="{06A71201-E7DE-47B4-B20E-6004ED067AF8}" presName="dummy" presStyleCnt="0"/>
      <dgm:spPr/>
    </dgm:pt>
    <dgm:pt modelId="{32F3D5C7-BBEB-4DB4-878B-B6581F5DE635}" type="pres">
      <dgm:prSet presAssocID="{06A71201-E7DE-47B4-B20E-6004ED067AF8}" presName="node" presStyleLbl="revTx" presStyleIdx="7" presStyleCnt="13">
        <dgm:presLayoutVars>
          <dgm:bulletEnabled val="1"/>
        </dgm:presLayoutVars>
      </dgm:prSet>
      <dgm:spPr/>
    </dgm:pt>
    <dgm:pt modelId="{9EC0FEB7-65A7-437C-AB20-E8FBD307CBAB}" type="pres">
      <dgm:prSet presAssocID="{6EC167D8-7D7C-4690-92DC-DEAB035A5237}" presName="sibTrans" presStyleLbl="node1" presStyleIdx="7" presStyleCnt="13"/>
      <dgm:spPr/>
    </dgm:pt>
    <dgm:pt modelId="{92422C24-3872-47F9-B3AC-9FAD59D6508C}" type="pres">
      <dgm:prSet presAssocID="{52EF39EA-5743-4ABA-8E49-5343F010B061}" presName="dummy" presStyleCnt="0"/>
      <dgm:spPr/>
    </dgm:pt>
    <dgm:pt modelId="{6C6486B7-EB38-45D5-9984-5915BABF211E}" type="pres">
      <dgm:prSet presAssocID="{52EF39EA-5743-4ABA-8E49-5343F010B061}" presName="node" presStyleLbl="revTx" presStyleIdx="8" presStyleCnt="13">
        <dgm:presLayoutVars>
          <dgm:bulletEnabled val="1"/>
        </dgm:presLayoutVars>
      </dgm:prSet>
      <dgm:spPr/>
    </dgm:pt>
    <dgm:pt modelId="{3E3780B8-E944-41D2-AB5C-CE26C76C99AE}" type="pres">
      <dgm:prSet presAssocID="{7BA96B8F-C84F-4434-B773-FD1784DBBFD1}" presName="sibTrans" presStyleLbl="node1" presStyleIdx="8" presStyleCnt="13"/>
      <dgm:spPr/>
    </dgm:pt>
    <dgm:pt modelId="{222CA961-CFCC-4CC6-B0EB-5D2F6EB5C034}" type="pres">
      <dgm:prSet presAssocID="{D5FE834C-347E-4463-95BA-A5E6C4E92B05}" presName="dummy" presStyleCnt="0"/>
      <dgm:spPr/>
    </dgm:pt>
    <dgm:pt modelId="{279B84B5-7F78-4848-9C3A-ED5407519DC0}" type="pres">
      <dgm:prSet presAssocID="{D5FE834C-347E-4463-95BA-A5E6C4E92B05}" presName="node" presStyleLbl="revTx" presStyleIdx="9" presStyleCnt="13">
        <dgm:presLayoutVars>
          <dgm:bulletEnabled val="1"/>
        </dgm:presLayoutVars>
      </dgm:prSet>
      <dgm:spPr/>
    </dgm:pt>
    <dgm:pt modelId="{45E998DB-DA73-4723-9297-554F152EDD42}" type="pres">
      <dgm:prSet presAssocID="{91B4BE1D-66DD-4F16-A876-45A04AD6A4C4}" presName="sibTrans" presStyleLbl="node1" presStyleIdx="9" presStyleCnt="13"/>
      <dgm:spPr/>
    </dgm:pt>
    <dgm:pt modelId="{1128307E-27D9-41EF-AA12-829804CBC4A6}" type="pres">
      <dgm:prSet presAssocID="{F77A4C20-55C7-452D-83D3-D5616492BFB5}" presName="dummy" presStyleCnt="0"/>
      <dgm:spPr/>
    </dgm:pt>
    <dgm:pt modelId="{D156242B-B7B9-4457-9CBD-6A43F81C9051}" type="pres">
      <dgm:prSet presAssocID="{F77A4C20-55C7-452D-83D3-D5616492BFB5}" presName="node" presStyleLbl="revTx" presStyleIdx="10" presStyleCnt="13">
        <dgm:presLayoutVars>
          <dgm:bulletEnabled val="1"/>
        </dgm:presLayoutVars>
      </dgm:prSet>
      <dgm:spPr/>
    </dgm:pt>
    <dgm:pt modelId="{B3AFC176-46FD-4F93-89FC-C11CC6D779F4}" type="pres">
      <dgm:prSet presAssocID="{369B6C81-D758-4240-A232-1F55374A2F14}" presName="sibTrans" presStyleLbl="node1" presStyleIdx="10" presStyleCnt="13"/>
      <dgm:spPr/>
    </dgm:pt>
    <dgm:pt modelId="{2716AE22-394A-4D7A-B58C-21E569231684}" type="pres">
      <dgm:prSet presAssocID="{2DAB2820-0A41-4052-ACB2-923DC97DB766}" presName="dummy" presStyleCnt="0"/>
      <dgm:spPr/>
    </dgm:pt>
    <dgm:pt modelId="{4B70D233-009C-47F7-89EC-2AC9C875D956}" type="pres">
      <dgm:prSet presAssocID="{2DAB2820-0A41-4052-ACB2-923DC97DB766}" presName="node" presStyleLbl="revTx" presStyleIdx="11" presStyleCnt="13">
        <dgm:presLayoutVars>
          <dgm:bulletEnabled val="1"/>
        </dgm:presLayoutVars>
      </dgm:prSet>
      <dgm:spPr/>
    </dgm:pt>
    <dgm:pt modelId="{E6F3BBEB-C629-416B-BDC5-A2BBA22591A8}" type="pres">
      <dgm:prSet presAssocID="{E4E99F48-748E-4C96-8526-BC8290DD896F}" presName="sibTrans" presStyleLbl="node1" presStyleIdx="11" presStyleCnt="13"/>
      <dgm:spPr/>
    </dgm:pt>
    <dgm:pt modelId="{51B7A45F-C5AC-47CC-BAE7-9CC1DFB3F112}" type="pres">
      <dgm:prSet presAssocID="{5D72EF9E-B6AE-49BF-ACC1-DD9E3EE76459}" presName="dummy" presStyleCnt="0"/>
      <dgm:spPr/>
    </dgm:pt>
    <dgm:pt modelId="{365035F6-135F-47F5-9B0A-69B7BCADB74B}" type="pres">
      <dgm:prSet presAssocID="{5D72EF9E-B6AE-49BF-ACC1-DD9E3EE76459}" presName="node" presStyleLbl="revTx" presStyleIdx="12" presStyleCnt="13">
        <dgm:presLayoutVars>
          <dgm:bulletEnabled val="1"/>
        </dgm:presLayoutVars>
      </dgm:prSet>
      <dgm:spPr/>
    </dgm:pt>
    <dgm:pt modelId="{58658732-750E-413A-8A78-F9C957B07067}" type="pres">
      <dgm:prSet presAssocID="{3D97B0FA-34DD-478C-9548-4D8DD1736F64}" presName="sibTrans" presStyleLbl="node1" presStyleIdx="12" presStyleCnt="13"/>
      <dgm:spPr/>
    </dgm:pt>
  </dgm:ptLst>
  <dgm:cxnLst>
    <dgm:cxn modelId="{5E77EA38-96C4-4CBC-9BC2-C7E9C0B5F7AE}" srcId="{DB4FA4A9-2588-4CCB-BC30-C0A3A603F40B}" destId="{2DAB2820-0A41-4052-ACB2-923DC97DB766}" srcOrd="11" destOrd="0" parTransId="{E18F5EEB-08AB-4710-A472-6454DBDD2C05}" sibTransId="{E4E99F48-748E-4C96-8526-BC8290DD896F}"/>
    <dgm:cxn modelId="{2A6518FD-CDD0-4852-816E-A1A860421C3C}" srcId="{DB4FA4A9-2588-4CCB-BC30-C0A3A603F40B}" destId="{5D72EF9E-B6AE-49BF-ACC1-DD9E3EE76459}" srcOrd="12" destOrd="0" parTransId="{F7F8D0AC-9E6E-4CB7-9EA9-1DC44FDF67B2}" sibTransId="{3D97B0FA-34DD-478C-9548-4D8DD1736F64}"/>
    <dgm:cxn modelId="{C21EEAFC-3B82-4000-83F4-0926215C4674}" type="presOf" srcId="{E4E99F48-748E-4C96-8526-BC8290DD896F}" destId="{E6F3BBEB-C629-416B-BDC5-A2BBA22591A8}" srcOrd="0" destOrd="0" presId="urn:microsoft.com/office/officeart/2005/8/layout/cycle1"/>
    <dgm:cxn modelId="{ED28DB28-8309-4ACF-A157-E744BCE73184}" srcId="{DB4FA4A9-2588-4CCB-BC30-C0A3A603F40B}" destId="{F3A87A85-4252-4049-8AFE-781CE60F313E}" srcOrd="6" destOrd="0" parTransId="{8E792D21-0FCE-41E7-A0E2-F456A681EC28}" sibTransId="{555A4D44-D76B-4829-82AF-7AECD886B00D}"/>
    <dgm:cxn modelId="{E49DA151-505A-46D3-9297-41D764A3C2FE}" type="presOf" srcId="{DB4FA4A9-2588-4CCB-BC30-C0A3A603F40B}" destId="{7801AFC7-8BB4-4A7F-84C8-79A0B1ACE38F}" srcOrd="0" destOrd="0" presId="urn:microsoft.com/office/officeart/2005/8/layout/cycle1"/>
    <dgm:cxn modelId="{4FF86C5E-6B5A-4B20-9C36-061A95F12ACD}" type="presOf" srcId="{D5FE834C-347E-4463-95BA-A5E6C4E92B05}" destId="{279B84B5-7F78-4848-9C3A-ED5407519DC0}" srcOrd="0" destOrd="0" presId="urn:microsoft.com/office/officeart/2005/8/layout/cycle1"/>
    <dgm:cxn modelId="{5E9D100F-2826-44A1-A122-DB1CC24CC91A}" type="presOf" srcId="{2DAB2820-0A41-4052-ACB2-923DC97DB766}" destId="{4B70D233-009C-47F7-89EC-2AC9C875D956}" srcOrd="0" destOrd="0" presId="urn:microsoft.com/office/officeart/2005/8/layout/cycle1"/>
    <dgm:cxn modelId="{E54A7759-4287-4D41-AEDC-5B5839BBF6A6}" type="presOf" srcId="{91B4BE1D-66DD-4F16-A876-45A04AD6A4C4}" destId="{45E998DB-DA73-4723-9297-554F152EDD42}" srcOrd="0" destOrd="0" presId="urn:microsoft.com/office/officeart/2005/8/layout/cycle1"/>
    <dgm:cxn modelId="{C2F85068-00FA-44E7-BA0E-E5A4037C5179}" type="presOf" srcId="{F3A87A85-4252-4049-8AFE-781CE60F313E}" destId="{C15DEB12-0894-4F09-81FF-BFC15028CF9D}" srcOrd="0" destOrd="0" presId="urn:microsoft.com/office/officeart/2005/8/layout/cycle1"/>
    <dgm:cxn modelId="{5BDE6E12-C810-4CF0-B783-3E32FF179FA6}" type="presOf" srcId="{3D97B0FA-34DD-478C-9548-4D8DD1736F64}" destId="{58658732-750E-413A-8A78-F9C957B07067}" srcOrd="0" destOrd="0" presId="urn:microsoft.com/office/officeart/2005/8/layout/cycle1"/>
    <dgm:cxn modelId="{AA25B012-6E72-4711-9309-51B017A240D1}" type="presOf" srcId="{37E9985D-A7EB-41C4-9BC9-C60145FAB178}" destId="{3419B083-9F7F-4985-9482-4CB6C6F4BE7A}" srcOrd="0" destOrd="0" presId="urn:microsoft.com/office/officeart/2005/8/layout/cycle1"/>
    <dgm:cxn modelId="{88380513-FC07-40F1-8127-9C21C791526B}" srcId="{DB4FA4A9-2588-4CCB-BC30-C0A3A603F40B}" destId="{A1B79E27-E10E-45E9-9243-446EEF51DCAA}" srcOrd="0" destOrd="0" parTransId="{D5159614-9CCA-4F4D-988E-AC55B45F96C7}" sibTransId="{41C3094C-4DAB-4EDC-ABCE-71A5F1F81B0D}"/>
    <dgm:cxn modelId="{BB330E76-DA35-4CD0-B2EB-A024D1A6B994}" type="presOf" srcId="{57756CC5-CADF-4CFA-BF1D-16DFADF2CB57}" destId="{16C23A07-0A8C-427D-A7CC-67332250FF6F}" srcOrd="0" destOrd="0" presId="urn:microsoft.com/office/officeart/2005/8/layout/cycle1"/>
    <dgm:cxn modelId="{8F02A755-299A-4F00-84AC-C7F069DBEC13}" type="presOf" srcId="{7D2DA36F-9997-413D-9B91-8328A8027020}" destId="{E05D5256-4D8E-4EEC-A7FF-B707567DBD61}" srcOrd="0" destOrd="0" presId="urn:microsoft.com/office/officeart/2005/8/layout/cycle1"/>
    <dgm:cxn modelId="{B5E93493-0BB8-4957-995F-7A2FF58CDCA0}" type="presOf" srcId="{5D72EF9E-B6AE-49BF-ACC1-DD9E3EE76459}" destId="{365035F6-135F-47F5-9B0A-69B7BCADB74B}" srcOrd="0" destOrd="0" presId="urn:microsoft.com/office/officeart/2005/8/layout/cycle1"/>
    <dgm:cxn modelId="{6C7E0D63-AFFB-4F62-AFE7-37EFC9EC3C0D}" type="presOf" srcId="{41C3094C-4DAB-4EDC-ABCE-71A5F1F81B0D}" destId="{78B1D002-0020-4CD2-80AA-F0BC8144FEBA}" srcOrd="0" destOrd="0" presId="urn:microsoft.com/office/officeart/2005/8/layout/cycle1"/>
    <dgm:cxn modelId="{5E672E79-E8C3-4B77-994D-973400A03F4F}" type="presOf" srcId="{B6E1CFF7-F4D9-48FB-8CF2-EC01BF701F7D}" destId="{A6F9F3F9-7ADE-4B36-91B7-C2D415AFB656}" srcOrd="0" destOrd="0" presId="urn:microsoft.com/office/officeart/2005/8/layout/cycle1"/>
    <dgm:cxn modelId="{33DFB5CD-991F-46C7-AB60-6BD0448E4670}" srcId="{DB4FA4A9-2588-4CCB-BC30-C0A3A603F40B}" destId="{7D2DA36F-9997-413D-9B91-8328A8027020}" srcOrd="2" destOrd="0" parTransId="{EC3B899E-B407-4978-BB15-46D2467C9302}" sibTransId="{37E9985D-A7EB-41C4-9BC9-C60145FAB178}"/>
    <dgm:cxn modelId="{3767C64B-32E7-4AAC-875C-9ED1FB9232B1}" type="presOf" srcId="{68AEA2FD-4DA2-498A-A2E5-14DF4290E8FF}" destId="{B02062FF-2CA2-4E10-BCDE-9E281577D74B}" srcOrd="0" destOrd="0" presId="urn:microsoft.com/office/officeart/2005/8/layout/cycle1"/>
    <dgm:cxn modelId="{2492CE8E-91F7-43D7-9290-791FF7F1E17B}" srcId="{DB4FA4A9-2588-4CCB-BC30-C0A3A603F40B}" destId="{F77A4C20-55C7-452D-83D3-D5616492BFB5}" srcOrd="10" destOrd="0" parTransId="{A6581233-4EB9-4A9F-8A5F-75AC5EE2FD4F}" sibTransId="{369B6C81-D758-4240-A232-1F55374A2F14}"/>
    <dgm:cxn modelId="{B2E35D18-CFD0-4E1E-882E-A21400BB9FB9}" type="presOf" srcId="{52EF39EA-5743-4ABA-8E49-5343F010B061}" destId="{6C6486B7-EB38-45D5-9984-5915BABF211E}" srcOrd="0" destOrd="0" presId="urn:microsoft.com/office/officeart/2005/8/layout/cycle1"/>
    <dgm:cxn modelId="{DCB64032-7287-4B6E-821C-894487D3F644}" srcId="{DB4FA4A9-2588-4CCB-BC30-C0A3A603F40B}" destId="{9A5014D3-2B6D-4007-A69D-3A9C91F7EA75}" srcOrd="3" destOrd="0" parTransId="{6A3746CF-FC39-46B6-98E2-BE2D2F305E13}" sibTransId="{68AEA2FD-4DA2-498A-A2E5-14DF4290E8FF}"/>
    <dgm:cxn modelId="{44DE3F2C-3170-40CA-9A32-8E921521B545}" type="presOf" srcId="{F77A4C20-55C7-452D-83D3-D5616492BFB5}" destId="{D156242B-B7B9-4457-9CBD-6A43F81C9051}" srcOrd="0" destOrd="0" presId="urn:microsoft.com/office/officeart/2005/8/layout/cycle1"/>
    <dgm:cxn modelId="{76F145D5-644F-4F2B-AA34-327ECC808C0D}" srcId="{DB4FA4A9-2588-4CCB-BC30-C0A3A603F40B}" destId="{3F9AB3AB-1C2B-4F74-B59D-DBBA923402DD}" srcOrd="4" destOrd="0" parTransId="{73517F80-CDFA-4E2D-82CC-AE91DA38282F}" sibTransId="{57756CC5-CADF-4CFA-BF1D-16DFADF2CB57}"/>
    <dgm:cxn modelId="{514589F5-6AFB-4286-809B-E86A912C80F3}" type="presOf" srcId="{6DB43937-3532-4BFD-BBAB-B5300D8280CA}" destId="{2FD07979-7F31-4F65-AF23-2D6E3FB9AFE5}" srcOrd="0" destOrd="0" presId="urn:microsoft.com/office/officeart/2005/8/layout/cycle1"/>
    <dgm:cxn modelId="{C1DEACCB-1487-4111-8312-36655BB3B74D}" type="presOf" srcId="{6EC167D8-7D7C-4690-92DC-DEAB035A5237}" destId="{9EC0FEB7-65A7-437C-AB20-E8FBD307CBAB}" srcOrd="0" destOrd="0" presId="urn:microsoft.com/office/officeart/2005/8/layout/cycle1"/>
    <dgm:cxn modelId="{2DDB24E9-DC3F-4979-97F9-BB265638F350}" srcId="{DB4FA4A9-2588-4CCB-BC30-C0A3A603F40B}" destId="{B321CCDC-0E44-40F6-89D3-9A39B120DA4E}" srcOrd="1" destOrd="0" parTransId="{0556A39E-6E67-46E2-8B77-33E5F7B95A7B}" sibTransId="{811CA67F-A21D-4DD7-9214-36761A521AA6}"/>
    <dgm:cxn modelId="{F892E873-656E-4099-92CB-DB2DB0EA2C82}" type="presOf" srcId="{06A71201-E7DE-47B4-B20E-6004ED067AF8}" destId="{32F3D5C7-BBEB-4DB4-878B-B6581F5DE635}" srcOrd="0" destOrd="0" presId="urn:microsoft.com/office/officeart/2005/8/layout/cycle1"/>
    <dgm:cxn modelId="{837DC77D-6B6B-4C06-ACE4-E069219051AE}" srcId="{DB4FA4A9-2588-4CCB-BC30-C0A3A603F40B}" destId="{6DB43937-3532-4BFD-BBAB-B5300D8280CA}" srcOrd="5" destOrd="0" parTransId="{E23AAD0B-0198-4963-A36F-8A61BE503AA3}" sibTransId="{B6E1CFF7-F4D9-48FB-8CF2-EC01BF701F7D}"/>
    <dgm:cxn modelId="{5514874A-4338-49E6-80D1-9E76522EB884}" type="presOf" srcId="{555A4D44-D76B-4829-82AF-7AECD886B00D}" destId="{7E062444-6749-438D-A624-858ABB819E5E}" srcOrd="0" destOrd="0" presId="urn:microsoft.com/office/officeart/2005/8/layout/cycle1"/>
    <dgm:cxn modelId="{9EDE1F5F-5E09-4FE3-B5FE-B9D4A93785B3}" srcId="{DB4FA4A9-2588-4CCB-BC30-C0A3A603F40B}" destId="{06A71201-E7DE-47B4-B20E-6004ED067AF8}" srcOrd="7" destOrd="0" parTransId="{2A83B06A-7CD1-43AE-9C82-4C2A2B53E384}" sibTransId="{6EC167D8-7D7C-4690-92DC-DEAB035A5237}"/>
    <dgm:cxn modelId="{07565ADA-D490-4E0E-A568-79CCFEAC53CE}" srcId="{DB4FA4A9-2588-4CCB-BC30-C0A3A603F40B}" destId="{D5FE834C-347E-4463-95BA-A5E6C4E92B05}" srcOrd="9" destOrd="0" parTransId="{A5FCFFAE-D606-4CED-BF61-CECBECC8AE4A}" sibTransId="{91B4BE1D-66DD-4F16-A876-45A04AD6A4C4}"/>
    <dgm:cxn modelId="{FB367B4F-59CA-4F92-AA83-56B0E663526C}" srcId="{DB4FA4A9-2588-4CCB-BC30-C0A3A603F40B}" destId="{52EF39EA-5743-4ABA-8E49-5343F010B061}" srcOrd="8" destOrd="0" parTransId="{05081A21-F7C7-4282-86EE-04220B7D8340}" sibTransId="{7BA96B8F-C84F-4434-B773-FD1784DBBFD1}"/>
    <dgm:cxn modelId="{E8256D1B-6F5B-4DA8-9BF1-BDDF88DF2AD8}" type="presOf" srcId="{811CA67F-A21D-4DD7-9214-36761A521AA6}" destId="{D05A47E4-232E-4F47-83E4-1B4C48DA1CAD}" srcOrd="0" destOrd="0" presId="urn:microsoft.com/office/officeart/2005/8/layout/cycle1"/>
    <dgm:cxn modelId="{3E3ACCA1-D988-4340-A46D-C2184EF364B8}" type="presOf" srcId="{A1B79E27-E10E-45E9-9243-446EEF51DCAA}" destId="{802FE2A0-EFC5-4438-A36E-A0257FB634AA}" srcOrd="0" destOrd="0" presId="urn:microsoft.com/office/officeart/2005/8/layout/cycle1"/>
    <dgm:cxn modelId="{7F48A287-3FBE-41C4-BFB3-DF4CF3D7328B}" type="presOf" srcId="{B321CCDC-0E44-40F6-89D3-9A39B120DA4E}" destId="{8B7A5F95-E83B-49A2-BF73-4B35AF22E6FC}" srcOrd="0" destOrd="0" presId="urn:microsoft.com/office/officeart/2005/8/layout/cycle1"/>
    <dgm:cxn modelId="{74E60F56-54B8-421F-A25F-0DF2E451309E}" type="presOf" srcId="{3F9AB3AB-1C2B-4F74-B59D-DBBA923402DD}" destId="{23C347BC-F6BF-468F-8266-035471C4067B}" srcOrd="0" destOrd="0" presId="urn:microsoft.com/office/officeart/2005/8/layout/cycle1"/>
    <dgm:cxn modelId="{7E9658A1-F421-43CE-9DF1-60CDCD96F595}" type="presOf" srcId="{7BA96B8F-C84F-4434-B773-FD1784DBBFD1}" destId="{3E3780B8-E944-41D2-AB5C-CE26C76C99AE}" srcOrd="0" destOrd="0" presId="urn:microsoft.com/office/officeart/2005/8/layout/cycle1"/>
    <dgm:cxn modelId="{44553E99-E4AF-46C7-A7E6-435A16EB1069}" type="presOf" srcId="{9A5014D3-2B6D-4007-A69D-3A9C91F7EA75}" destId="{FF8841C0-C50C-46A6-B261-1EB3632300A1}" srcOrd="0" destOrd="0" presId="urn:microsoft.com/office/officeart/2005/8/layout/cycle1"/>
    <dgm:cxn modelId="{485C645C-2EB8-4B93-9EBF-81D80495D535}" type="presOf" srcId="{369B6C81-D758-4240-A232-1F55374A2F14}" destId="{B3AFC176-46FD-4F93-89FC-C11CC6D779F4}" srcOrd="0" destOrd="0" presId="urn:microsoft.com/office/officeart/2005/8/layout/cycle1"/>
    <dgm:cxn modelId="{5BEC1A7E-95A3-438B-A86B-A984C0CD8C43}" type="presParOf" srcId="{7801AFC7-8BB4-4A7F-84C8-79A0B1ACE38F}" destId="{C2C13C7E-1E5D-4DB3-A17A-3807BF2B3B0B}" srcOrd="0" destOrd="0" presId="urn:microsoft.com/office/officeart/2005/8/layout/cycle1"/>
    <dgm:cxn modelId="{D8701F22-B28A-4DD3-A91D-7ACA5AAC80F6}" type="presParOf" srcId="{7801AFC7-8BB4-4A7F-84C8-79A0B1ACE38F}" destId="{802FE2A0-EFC5-4438-A36E-A0257FB634AA}" srcOrd="1" destOrd="0" presId="urn:microsoft.com/office/officeart/2005/8/layout/cycle1"/>
    <dgm:cxn modelId="{A6B67C13-0135-403C-A678-4240643CBA3B}" type="presParOf" srcId="{7801AFC7-8BB4-4A7F-84C8-79A0B1ACE38F}" destId="{78B1D002-0020-4CD2-80AA-F0BC8144FEBA}" srcOrd="2" destOrd="0" presId="urn:microsoft.com/office/officeart/2005/8/layout/cycle1"/>
    <dgm:cxn modelId="{0E77A567-ABF5-4C4C-A919-8D21E239357D}" type="presParOf" srcId="{7801AFC7-8BB4-4A7F-84C8-79A0B1ACE38F}" destId="{5148684B-2EDE-489A-8D75-CFB1AF5CECB1}" srcOrd="3" destOrd="0" presId="urn:microsoft.com/office/officeart/2005/8/layout/cycle1"/>
    <dgm:cxn modelId="{64957395-C19F-4D58-B7E8-AB7D94F91D13}" type="presParOf" srcId="{7801AFC7-8BB4-4A7F-84C8-79A0B1ACE38F}" destId="{8B7A5F95-E83B-49A2-BF73-4B35AF22E6FC}" srcOrd="4" destOrd="0" presId="urn:microsoft.com/office/officeart/2005/8/layout/cycle1"/>
    <dgm:cxn modelId="{04F5B451-BC6D-48A1-BE3E-B47AF4B98898}" type="presParOf" srcId="{7801AFC7-8BB4-4A7F-84C8-79A0B1ACE38F}" destId="{D05A47E4-232E-4F47-83E4-1B4C48DA1CAD}" srcOrd="5" destOrd="0" presId="urn:microsoft.com/office/officeart/2005/8/layout/cycle1"/>
    <dgm:cxn modelId="{6C0E2E54-7AD4-4A5D-B4C1-19E6DFB2771E}" type="presParOf" srcId="{7801AFC7-8BB4-4A7F-84C8-79A0B1ACE38F}" destId="{7A37E8D2-8821-49F4-95BE-B18991661B51}" srcOrd="6" destOrd="0" presId="urn:microsoft.com/office/officeart/2005/8/layout/cycle1"/>
    <dgm:cxn modelId="{B46E86A0-2D8F-4C87-918D-47361034AA4D}" type="presParOf" srcId="{7801AFC7-8BB4-4A7F-84C8-79A0B1ACE38F}" destId="{E05D5256-4D8E-4EEC-A7FF-B707567DBD61}" srcOrd="7" destOrd="0" presId="urn:microsoft.com/office/officeart/2005/8/layout/cycle1"/>
    <dgm:cxn modelId="{A27556C6-018A-4B52-A1EA-A7EB75FD5A97}" type="presParOf" srcId="{7801AFC7-8BB4-4A7F-84C8-79A0B1ACE38F}" destId="{3419B083-9F7F-4985-9482-4CB6C6F4BE7A}" srcOrd="8" destOrd="0" presId="urn:microsoft.com/office/officeart/2005/8/layout/cycle1"/>
    <dgm:cxn modelId="{5F33B7BD-B2EA-4F6A-90AA-FB66D6017171}" type="presParOf" srcId="{7801AFC7-8BB4-4A7F-84C8-79A0B1ACE38F}" destId="{ABA9856E-DBD0-4D16-9F44-E222D6A0AA46}" srcOrd="9" destOrd="0" presId="urn:microsoft.com/office/officeart/2005/8/layout/cycle1"/>
    <dgm:cxn modelId="{68ACBE5D-4E67-4EF8-9885-7B8BFA804182}" type="presParOf" srcId="{7801AFC7-8BB4-4A7F-84C8-79A0B1ACE38F}" destId="{FF8841C0-C50C-46A6-B261-1EB3632300A1}" srcOrd="10" destOrd="0" presId="urn:microsoft.com/office/officeart/2005/8/layout/cycle1"/>
    <dgm:cxn modelId="{9052C23A-C8E2-493E-BB2A-DE892725418F}" type="presParOf" srcId="{7801AFC7-8BB4-4A7F-84C8-79A0B1ACE38F}" destId="{B02062FF-2CA2-4E10-BCDE-9E281577D74B}" srcOrd="11" destOrd="0" presId="urn:microsoft.com/office/officeart/2005/8/layout/cycle1"/>
    <dgm:cxn modelId="{812561B2-C89E-45F5-B808-BAD51F09A1AA}" type="presParOf" srcId="{7801AFC7-8BB4-4A7F-84C8-79A0B1ACE38F}" destId="{4B3D4387-55E1-40E3-9483-C9815F649205}" srcOrd="12" destOrd="0" presId="urn:microsoft.com/office/officeart/2005/8/layout/cycle1"/>
    <dgm:cxn modelId="{ADB80C02-FDF4-4772-AC70-7234D70C7B39}" type="presParOf" srcId="{7801AFC7-8BB4-4A7F-84C8-79A0B1ACE38F}" destId="{23C347BC-F6BF-468F-8266-035471C4067B}" srcOrd="13" destOrd="0" presId="urn:microsoft.com/office/officeart/2005/8/layout/cycle1"/>
    <dgm:cxn modelId="{BDEC9886-66CB-4A86-A242-3932A3365D04}" type="presParOf" srcId="{7801AFC7-8BB4-4A7F-84C8-79A0B1ACE38F}" destId="{16C23A07-0A8C-427D-A7CC-67332250FF6F}" srcOrd="14" destOrd="0" presId="urn:microsoft.com/office/officeart/2005/8/layout/cycle1"/>
    <dgm:cxn modelId="{5695E395-B1EC-4DC4-BD6F-3F1D6F5B6337}" type="presParOf" srcId="{7801AFC7-8BB4-4A7F-84C8-79A0B1ACE38F}" destId="{4704AAF3-F52A-4764-88E8-A29C401C6A92}" srcOrd="15" destOrd="0" presId="urn:microsoft.com/office/officeart/2005/8/layout/cycle1"/>
    <dgm:cxn modelId="{96A66B20-84A8-499A-9360-2BA89BC90BD7}" type="presParOf" srcId="{7801AFC7-8BB4-4A7F-84C8-79A0B1ACE38F}" destId="{2FD07979-7F31-4F65-AF23-2D6E3FB9AFE5}" srcOrd="16" destOrd="0" presId="urn:microsoft.com/office/officeart/2005/8/layout/cycle1"/>
    <dgm:cxn modelId="{DADAB9C5-0027-40FE-863A-31EE864A6CC8}" type="presParOf" srcId="{7801AFC7-8BB4-4A7F-84C8-79A0B1ACE38F}" destId="{A6F9F3F9-7ADE-4B36-91B7-C2D415AFB656}" srcOrd="17" destOrd="0" presId="urn:microsoft.com/office/officeart/2005/8/layout/cycle1"/>
    <dgm:cxn modelId="{853C9A43-F73B-411E-846A-FD0EB780EB19}" type="presParOf" srcId="{7801AFC7-8BB4-4A7F-84C8-79A0B1ACE38F}" destId="{886522BC-D085-44E4-BA01-F78D27026438}" srcOrd="18" destOrd="0" presId="urn:microsoft.com/office/officeart/2005/8/layout/cycle1"/>
    <dgm:cxn modelId="{3FE9869D-CC51-4FFC-8357-D6501C5D2E04}" type="presParOf" srcId="{7801AFC7-8BB4-4A7F-84C8-79A0B1ACE38F}" destId="{C15DEB12-0894-4F09-81FF-BFC15028CF9D}" srcOrd="19" destOrd="0" presId="urn:microsoft.com/office/officeart/2005/8/layout/cycle1"/>
    <dgm:cxn modelId="{08297858-DAD5-4EC3-A068-157E59222195}" type="presParOf" srcId="{7801AFC7-8BB4-4A7F-84C8-79A0B1ACE38F}" destId="{7E062444-6749-438D-A624-858ABB819E5E}" srcOrd="20" destOrd="0" presId="urn:microsoft.com/office/officeart/2005/8/layout/cycle1"/>
    <dgm:cxn modelId="{988C1014-A0D9-40CB-9FC4-9249FDCEA9B5}" type="presParOf" srcId="{7801AFC7-8BB4-4A7F-84C8-79A0B1ACE38F}" destId="{85EDB2F8-13B5-48CC-BC77-1C631FBDF7A2}" srcOrd="21" destOrd="0" presId="urn:microsoft.com/office/officeart/2005/8/layout/cycle1"/>
    <dgm:cxn modelId="{0D064E5E-C919-4E7B-9E59-EF55E799DD43}" type="presParOf" srcId="{7801AFC7-8BB4-4A7F-84C8-79A0B1ACE38F}" destId="{32F3D5C7-BBEB-4DB4-878B-B6581F5DE635}" srcOrd="22" destOrd="0" presId="urn:microsoft.com/office/officeart/2005/8/layout/cycle1"/>
    <dgm:cxn modelId="{19509ECD-6E0B-4D6D-BCD2-B111A3679059}" type="presParOf" srcId="{7801AFC7-8BB4-4A7F-84C8-79A0B1ACE38F}" destId="{9EC0FEB7-65A7-437C-AB20-E8FBD307CBAB}" srcOrd="23" destOrd="0" presId="urn:microsoft.com/office/officeart/2005/8/layout/cycle1"/>
    <dgm:cxn modelId="{816C6F85-BE94-467F-B934-734E9B9BDE86}" type="presParOf" srcId="{7801AFC7-8BB4-4A7F-84C8-79A0B1ACE38F}" destId="{92422C24-3872-47F9-B3AC-9FAD59D6508C}" srcOrd="24" destOrd="0" presId="urn:microsoft.com/office/officeart/2005/8/layout/cycle1"/>
    <dgm:cxn modelId="{C3CD075A-5506-46B6-80CF-9311EFF409F9}" type="presParOf" srcId="{7801AFC7-8BB4-4A7F-84C8-79A0B1ACE38F}" destId="{6C6486B7-EB38-45D5-9984-5915BABF211E}" srcOrd="25" destOrd="0" presId="urn:microsoft.com/office/officeart/2005/8/layout/cycle1"/>
    <dgm:cxn modelId="{CEBA2597-3465-48F7-8789-2ECC47ABF076}" type="presParOf" srcId="{7801AFC7-8BB4-4A7F-84C8-79A0B1ACE38F}" destId="{3E3780B8-E944-41D2-AB5C-CE26C76C99AE}" srcOrd="26" destOrd="0" presId="urn:microsoft.com/office/officeart/2005/8/layout/cycle1"/>
    <dgm:cxn modelId="{DB2A4B80-002A-4408-9B4F-C3B474669AFB}" type="presParOf" srcId="{7801AFC7-8BB4-4A7F-84C8-79A0B1ACE38F}" destId="{222CA961-CFCC-4CC6-B0EB-5D2F6EB5C034}" srcOrd="27" destOrd="0" presId="urn:microsoft.com/office/officeart/2005/8/layout/cycle1"/>
    <dgm:cxn modelId="{D27A9A9B-3ACD-4ACB-A2B9-CDCE2EE7AEA0}" type="presParOf" srcId="{7801AFC7-8BB4-4A7F-84C8-79A0B1ACE38F}" destId="{279B84B5-7F78-4848-9C3A-ED5407519DC0}" srcOrd="28" destOrd="0" presId="urn:microsoft.com/office/officeart/2005/8/layout/cycle1"/>
    <dgm:cxn modelId="{E5863DAA-4EBC-463A-8119-E0E85EBDFB72}" type="presParOf" srcId="{7801AFC7-8BB4-4A7F-84C8-79A0B1ACE38F}" destId="{45E998DB-DA73-4723-9297-554F152EDD42}" srcOrd="29" destOrd="0" presId="urn:microsoft.com/office/officeart/2005/8/layout/cycle1"/>
    <dgm:cxn modelId="{2A6773A9-93C1-4A0C-8B3C-E18884C00F50}" type="presParOf" srcId="{7801AFC7-8BB4-4A7F-84C8-79A0B1ACE38F}" destId="{1128307E-27D9-41EF-AA12-829804CBC4A6}" srcOrd="30" destOrd="0" presId="urn:microsoft.com/office/officeart/2005/8/layout/cycle1"/>
    <dgm:cxn modelId="{F5EA92DC-D1BD-49A3-B359-2BD63511A901}" type="presParOf" srcId="{7801AFC7-8BB4-4A7F-84C8-79A0B1ACE38F}" destId="{D156242B-B7B9-4457-9CBD-6A43F81C9051}" srcOrd="31" destOrd="0" presId="urn:microsoft.com/office/officeart/2005/8/layout/cycle1"/>
    <dgm:cxn modelId="{1DC4AC9B-55D3-4E2A-8D07-ECE837EBE989}" type="presParOf" srcId="{7801AFC7-8BB4-4A7F-84C8-79A0B1ACE38F}" destId="{B3AFC176-46FD-4F93-89FC-C11CC6D779F4}" srcOrd="32" destOrd="0" presId="urn:microsoft.com/office/officeart/2005/8/layout/cycle1"/>
    <dgm:cxn modelId="{A639AFE1-8D88-4D7B-B7A3-3F5963FE606A}" type="presParOf" srcId="{7801AFC7-8BB4-4A7F-84C8-79A0B1ACE38F}" destId="{2716AE22-394A-4D7A-B58C-21E569231684}" srcOrd="33" destOrd="0" presId="urn:microsoft.com/office/officeart/2005/8/layout/cycle1"/>
    <dgm:cxn modelId="{DF333658-3DBD-432C-965E-4875ADDB62FB}" type="presParOf" srcId="{7801AFC7-8BB4-4A7F-84C8-79A0B1ACE38F}" destId="{4B70D233-009C-47F7-89EC-2AC9C875D956}" srcOrd="34" destOrd="0" presId="urn:microsoft.com/office/officeart/2005/8/layout/cycle1"/>
    <dgm:cxn modelId="{0E101C40-5C24-4B5F-8C3B-BE1BA1B3434F}" type="presParOf" srcId="{7801AFC7-8BB4-4A7F-84C8-79A0B1ACE38F}" destId="{E6F3BBEB-C629-416B-BDC5-A2BBA22591A8}" srcOrd="35" destOrd="0" presId="urn:microsoft.com/office/officeart/2005/8/layout/cycle1"/>
    <dgm:cxn modelId="{87B08607-FDC9-44A9-8132-C02C80AA6A15}" type="presParOf" srcId="{7801AFC7-8BB4-4A7F-84C8-79A0B1ACE38F}" destId="{51B7A45F-C5AC-47CC-BAE7-9CC1DFB3F112}" srcOrd="36" destOrd="0" presId="urn:microsoft.com/office/officeart/2005/8/layout/cycle1"/>
    <dgm:cxn modelId="{FFF1FD03-FB52-4BCE-BC0D-517203D1C92F}" type="presParOf" srcId="{7801AFC7-8BB4-4A7F-84C8-79A0B1ACE38F}" destId="{365035F6-135F-47F5-9B0A-69B7BCADB74B}" srcOrd="37" destOrd="0" presId="urn:microsoft.com/office/officeart/2005/8/layout/cycle1"/>
    <dgm:cxn modelId="{E6951D6A-8109-48E3-96AB-3FADCD639CA0}" type="presParOf" srcId="{7801AFC7-8BB4-4A7F-84C8-79A0B1ACE38F}" destId="{58658732-750E-413A-8A78-F9C957B07067}" srcOrd="38" destOrd="0" presId="urn:microsoft.com/office/officeart/2005/8/layout/cycle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802FE2A0-EFC5-4438-A36E-A0257FB634AA}">
      <dsp:nvSpPr>
        <dsp:cNvPr id="0" name=""/>
        <dsp:cNvSpPr/>
      </dsp:nvSpPr>
      <dsp:spPr>
        <a:xfrm>
          <a:off x="4382302" y="3347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9a</a:t>
          </a:r>
          <a:endParaRPr lang="ro-RO" sz="2000" kern="1200" dirty="0"/>
        </a:p>
      </dsp:txBody>
      <dsp:txXfrm>
        <a:off x="4382302" y="3347"/>
        <a:ext cx="452567" cy="452567"/>
      </dsp:txXfrm>
    </dsp:sp>
    <dsp:sp modelId="{78B1D002-0020-4CD2-80AA-F0BC8144FEBA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18093718"/>
            <a:gd name="adj4" fmla="val 17425515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B7A5F95-E83B-49A2-BF73-4B35AF22E6FC}">
      <dsp:nvSpPr>
        <dsp:cNvPr id="0" name=""/>
        <dsp:cNvSpPr/>
      </dsp:nvSpPr>
      <dsp:spPr>
        <a:xfrm>
          <a:off x="5256755" y="462295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10a</a:t>
          </a:r>
          <a:endParaRPr lang="ro-RO" sz="2000" kern="1200" dirty="0"/>
        </a:p>
      </dsp:txBody>
      <dsp:txXfrm>
        <a:off x="5256755" y="462295"/>
        <a:ext cx="452567" cy="452567"/>
      </dsp:txXfrm>
    </dsp:sp>
    <dsp:sp modelId="{D05A47E4-232E-4F47-83E4-1B4C48DA1CAD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19817668"/>
            <a:gd name="adj4" fmla="val 19217671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05D5256-4D8E-4EEC-A7FF-B707567DBD61}">
      <dsp:nvSpPr>
        <dsp:cNvPr id="0" name=""/>
        <dsp:cNvSpPr/>
      </dsp:nvSpPr>
      <dsp:spPr>
        <a:xfrm>
          <a:off x="5817761" y="1275053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11a</a:t>
          </a:r>
          <a:endParaRPr lang="ro-RO" sz="2000" kern="1200" dirty="0"/>
        </a:p>
      </dsp:txBody>
      <dsp:txXfrm>
        <a:off x="5817761" y="1275053"/>
        <a:ext cx="452567" cy="452567"/>
      </dsp:txXfrm>
    </dsp:sp>
    <dsp:sp modelId="{3419B083-9F7F-4985-9482-4CB6C6F4BE7A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21514823"/>
            <a:gd name="adj4" fmla="val 20749319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F8841C0-C50C-46A6-B261-1EB3632300A1}">
      <dsp:nvSpPr>
        <dsp:cNvPr id="0" name=""/>
        <dsp:cNvSpPr/>
      </dsp:nvSpPr>
      <dsp:spPr>
        <a:xfrm>
          <a:off x="5936800" y="2255426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12a</a:t>
          </a:r>
          <a:endParaRPr lang="ro-RO" sz="2000" kern="1200" dirty="0"/>
        </a:p>
      </dsp:txBody>
      <dsp:txXfrm>
        <a:off x="5936800" y="2255426"/>
        <a:ext cx="452567" cy="452567"/>
      </dsp:txXfrm>
    </dsp:sp>
    <dsp:sp modelId="{B02062FF-2CA2-4E10-BCDE-9E281577D74B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1514480"/>
            <a:gd name="adj4" fmla="val 798552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3C347BC-F6BF-468F-8266-035471C4067B}">
      <dsp:nvSpPr>
        <dsp:cNvPr id="0" name=""/>
        <dsp:cNvSpPr/>
      </dsp:nvSpPr>
      <dsp:spPr>
        <a:xfrm>
          <a:off x="5586602" y="3178823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13c</a:t>
          </a:r>
          <a:endParaRPr lang="ro-RO" sz="2000" kern="1200" dirty="0"/>
        </a:p>
      </dsp:txBody>
      <dsp:txXfrm>
        <a:off x="5586602" y="3178823"/>
        <a:ext cx="452567" cy="452567"/>
      </dsp:txXfrm>
    </dsp:sp>
    <dsp:sp modelId="{16C23A07-0A8C-427D-A7CC-67332250FF6F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3174037"/>
            <a:gd name="adj4" fmla="val 2560010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FD07979-7F31-4F65-AF23-2D6E3FB9AFE5}">
      <dsp:nvSpPr>
        <dsp:cNvPr id="0" name=""/>
        <dsp:cNvSpPr/>
      </dsp:nvSpPr>
      <dsp:spPr>
        <a:xfrm>
          <a:off x="4847392" y="3833705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9b</a:t>
          </a:r>
          <a:endParaRPr lang="ro-RO" sz="2000" kern="1200" dirty="0"/>
        </a:p>
      </dsp:txBody>
      <dsp:txXfrm>
        <a:off x="4847392" y="3833705"/>
        <a:ext cx="452567" cy="452567"/>
      </dsp:txXfrm>
    </dsp:sp>
    <dsp:sp modelId="{A6F9F3F9-7ADE-4B36-91B7-C2D415AFB656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4899688"/>
            <a:gd name="adj4" fmla="val 4152195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15DEB12-0894-4F09-81FF-BFC15028CF9D}">
      <dsp:nvSpPr>
        <dsp:cNvPr id="0" name=""/>
        <dsp:cNvSpPr/>
      </dsp:nvSpPr>
      <dsp:spPr>
        <a:xfrm>
          <a:off x="3888516" y="4070047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10b</a:t>
          </a:r>
          <a:endParaRPr lang="ro-RO" sz="2000" kern="1200" dirty="0"/>
        </a:p>
      </dsp:txBody>
      <dsp:txXfrm>
        <a:off x="3888516" y="4070047"/>
        <a:ext cx="452567" cy="452567"/>
      </dsp:txXfrm>
    </dsp:sp>
    <dsp:sp modelId="{7E062444-6749-438D-A624-858ABB819E5E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6525268"/>
            <a:gd name="adj4" fmla="val 5777775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2F3D5C7-BBEB-4DB4-878B-B6581F5DE635}">
      <dsp:nvSpPr>
        <dsp:cNvPr id="0" name=""/>
        <dsp:cNvSpPr/>
      </dsp:nvSpPr>
      <dsp:spPr>
        <a:xfrm>
          <a:off x="2929639" y="3833705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11b</a:t>
          </a:r>
          <a:endParaRPr lang="ro-RO" sz="2000" kern="1200" dirty="0"/>
        </a:p>
      </dsp:txBody>
      <dsp:txXfrm>
        <a:off x="2929639" y="3833705"/>
        <a:ext cx="452567" cy="452567"/>
      </dsp:txXfrm>
    </dsp:sp>
    <dsp:sp modelId="{9EC0FEB7-65A7-437C-AB20-E8FBD307CBAB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8117454"/>
            <a:gd name="adj4" fmla="val 7503426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C6486B7-EB38-45D5-9984-5915BABF211E}">
      <dsp:nvSpPr>
        <dsp:cNvPr id="0" name=""/>
        <dsp:cNvSpPr/>
      </dsp:nvSpPr>
      <dsp:spPr>
        <a:xfrm>
          <a:off x="2190430" y="3178823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12b</a:t>
          </a:r>
          <a:endParaRPr lang="ro-RO" sz="2000" kern="1200" dirty="0"/>
        </a:p>
      </dsp:txBody>
      <dsp:txXfrm>
        <a:off x="2190430" y="3178823"/>
        <a:ext cx="452567" cy="452567"/>
      </dsp:txXfrm>
    </dsp:sp>
    <dsp:sp modelId="{3E3780B8-E944-41D2-AB5C-CE26C76C99AE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9878911"/>
            <a:gd name="adj4" fmla="val 9162983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79B84B5-7F78-4848-9C3A-ED5407519DC0}">
      <dsp:nvSpPr>
        <dsp:cNvPr id="0" name=""/>
        <dsp:cNvSpPr/>
      </dsp:nvSpPr>
      <dsp:spPr>
        <a:xfrm>
          <a:off x="1840231" y="2255426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12c</a:t>
          </a:r>
          <a:endParaRPr lang="ro-RO" sz="2000" kern="1200" dirty="0"/>
        </a:p>
      </dsp:txBody>
      <dsp:txXfrm>
        <a:off x="1840231" y="2255426"/>
        <a:ext cx="452567" cy="452567"/>
      </dsp:txXfrm>
    </dsp:sp>
    <dsp:sp modelId="{45E998DB-DA73-4723-9297-554F152EDD42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11528145"/>
            <a:gd name="adj4" fmla="val 10762640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156242B-B7B9-4457-9CBD-6A43F81C9051}">
      <dsp:nvSpPr>
        <dsp:cNvPr id="0" name=""/>
        <dsp:cNvSpPr/>
      </dsp:nvSpPr>
      <dsp:spPr>
        <a:xfrm>
          <a:off x="1959270" y="1275053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5a</a:t>
          </a:r>
          <a:endParaRPr lang="ro-RO" sz="2000" kern="1200" dirty="0"/>
        </a:p>
      </dsp:txBody>
      <dsp:txXfrm>
        <a:off x="1959270" y="1275053"/>
        <a:ext cx="452567" cy="452567"/>
      </dsp:txXfrm>
    </dsp:sp>
    <dsp:sp modelId="{B3AFC176-46FD-4F93-89FC-C11CC6D779F4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13059792"/>
            <a:gd name="adj4" fmla="val 12459796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B70D233-009C-47F7-89EC-2AC9C875D956}">
      <dsp:nvSpPr>
        <dsp:cNvPr id="0" name=""/>
        <dsp:cNvSpPr/>
      </dsp:nvSpPr>
      <dsp:spPr>
        <a:xfrm>
          <a:off x="2520276" y="462295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6a</a:t>
          </a:r>
          <a:endParaRPr lang="ro-RO" sz="2000" kern="1200" dirty="0"/>
        </a:p>
      </dsp:txBody>
      <dsp:txXfrm>
        <a:off x="2520276" y="462295"/>
        <a:ext cx="452567" cy="452567"/>
      </dsp:txXfrm>
    </dsp:sp>
    <dsp:sp modelId="{E6F3BBEB-C629-416B-BDC5-A2BBA22591A8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14851949"/>
            <a:gd name="adj4" fmla="val 14183745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65035F6-135F-47F5-9B0A-69B7BCADB74B}">
      <dsp:nvSpPr>
        <dsp:cNvPr id="0" name=""/>
        <dsp:cNvSpPr/>
      </dsp:nvSpPr>
      <dsp:spPr>
        <a:xfrm>
          <a:off x="3394729" y="3347"/>
          <a:ext cx="452567" cy="4525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o-RO" sz="2000" kern="1200" dirty="0" smtClean="0"/>
            <a:t>8a</a:t>
          </a:r>
          <a:endParaRPr lang="ro-RO" sz="2000" kern="1200" dirty="0"/>
        </a:p>
      </dsp:txBody>
      <dsp:txXfrm>
        <a:off x="3394729" y="3347"/>
        <a:ext cx="452567" cy="452567"/>
      </dsp:txXfrm>
    </dsp:sp>
    <dsp:sp modelId="{58658732-750E-413A-8A78-F9C957B07067}">
      <dsp:nvSpPr>
        <dsp:cNvPr id="0" name=""/>
        <dsp:cNvSpPr/>
      </dsp:nvSpPr>
      <dsp:spPr>
        <a:xfrm>
          <a:off x="1955866" y="74069"/>
          <a:ext cx="4317866" cy="4317866"/>
        </a:xfrm>
        <a:prstGeom prst="circularArrow">
          <a:avLst>
            <a:gd name="adj1" fmla="val 2044"/>
            <a:gd name="adj2" fmla="val 122537"/>
            <a:gd name="adj3" fmla="val 16524413"/>
            <a:gd name="adj4" fmla="val 15753051"/>
            <a:gd name="adj5" fmla="val 2384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1">
  <dgm:title val=""/>
  <dgm:desc val=""/>
  <dgm:catLst>
    <dgm:cat type="cycle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alg type="cycle">
          <dgm:param type="stAng" val="0"/>
          <dgm:param type="spanAng" val="360"/>
        </dgm:alg>
      </dgm:if>
      <dgm:else name="Name2">
        <dgm:alg type="cycle">
          <dgm:param type="stAng" val="0"/>
          <dgm:param type="spanAng" val="-360"/>
        </dgm:alg>
      </dgm:else>
    </dgm:choose>
    <dgm:shape xmlns:r="http://schemas.openxmlformats.org/officeDocument/2006/relationships" r:blip="">
      <dgm:adjLst/>
    </dgm:shape>
    <dgm:presOf/>
    <dgm:choose name="Name3">
      <dgm:if name="Name4" func="var" arg="dir" op="equ" val="norm">
        <dgm:constrLst>
          <dgm:constr type="diam" val="1"/>
          <dgm:constr type="w" for="ch" forName="node" refType="w"/>
          <dgm:constr type="w" for="ch" ptType="sibTrans" refType="w" refFor="ch" refForName="node" fact="0.5"/>
          <dgm:constr type="h" for="ch" ptType="sibTrans" op="equ"/>
          <dgm:constr type="diam" for="ch" ptType="sibTrans" refType="diam" op="equ"/>
          <dgm:constr type="sibSp" refType="w" refFor="ch" refForName="node" fact="0.15"/>
          <dgm:constr type="w" for="ch" forName="dummy" refType="sibSp" fact="2.8"/>
          <dgm:constr type="primFontSz" for="ch" forName="node" op="equ" val="65"/>
        </dgm:constrLst>
      </dgm:if>
      <dgm:else name="Name5">
        <dgm:constrLst>
          <dgm:constr type="diam" val="1"/>
          <dgm:constr type="w" for="ch" forName="node" refType="w"/>
          <dgm:constr type="w" for="ch" ptType="sibTrans" refType="w" refFor="ch" refForName="node" fact="0.5"/>
          <dgm:constr type="h" for="ch" ptType="sibTrans" op="equ"/>
          <dgm:constr type="diam" for="ch" ptType="sibTrans" refType="diam" op="equ" fact="-1"/>
          <dgm:constr type="sibSp" refType="w" refFor="ch" refForName="node" fact="0.15"/>
          <dgm:constr type="w" for="ch" forName="dummy" refType="sibSp" fact="2.8"/>
          <dgm:constr type="primFontSz" for="ch" forName="node" op="equ" val="65"/>
        </dgm:constrLst>
      </dgm:else>
    </dgm:choose>
    <dgm:ruleLst>
      <dgm:rule type="diam" val="INF" fact="NaN" max="NaN"/>
    </dgm:ruleLst>
    <dgm:forEach name="nodesForEach" axis="ch" ptType="node">
      <dgm:choose name="Name6">
        <dgm:if name="Name7" axis="par ch" ptType="doc node" func="cnt" op="gt" val="1">
          <dgm:layoutNode name="dummy">
            <dgm:alg type="sp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</dgm:constrLst>
            <dgm:ruleLst/>
          </dgm:layoutNode>
        </dgm:if>
        <dgm:else name="Name8"/>
      </dgm:choose>
      <dgm:layoutNode name="node" styleLbl="revTx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Name11" axis="followSib" ptType="sibTrans" hideLastTrans="0" cnt="1">
            <dgm:layoutNode name="sibTrans" styleLbl="node1">
              <dgm:alg type="conn">
                <dgm:param type="connRout" val="curve"/>
                <dgm:param type="begPts" val="radial"/>
                <dgm:param type="endPts" val="radial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65"/>
                <dgm:constr type="begPad"/>
                <dgm:constr type="endPad"/>
              </dgm:constrLst>
              <dgm:ruleLst/>
            </dgm:layoutNode>
          </dgm:forEach>
        </dgm:if>
        <dgm:else name="Name12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zitiv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o-RO" smtClean="0"/>
              <a:t>Faceți clic pentru editarea stilului de subtitlu al coordonatorului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ext vertical și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lu vertical ș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u și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ntet secți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uă tipuri de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ț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Substituent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6" name="Substituent conținut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7" name="Substituent dată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8" name="Substituent subsol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9" name="Substituent număr diapozitiv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Doar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dată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4" name="Substituent subsol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5" name="Substituent număr diapozitiv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Necomple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dată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3" name="Substituent subsol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4" name="Substituent număr diapozitiv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ținut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ine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i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titl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D3F186-DEBD-4C65-A803-F12B42F9DFCB}" type="datetimeFigureOut">
              <a:rPr lang="ro-RO" smtClean="0"/>
              <a:t>04.04.2016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FE7FBA-1C9D-400D-90AD-FCE5734C5387}" type="slidenum">
              <a:rPr lang="ro-RO" smtClean="0"/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7" Type="http://schemas.openxmlformats.org/officeDocument/2006/relationships/image" Target="../media/image2.gif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>
          <a:xfrm>
            <a:off x="611560" y="476672"/>
            <a:ext cx="7772400" cy="2088232"/>
          </a:xfrm>
          <a:ln>
            <a:noFill/>
          </a:ln>
          <a:effectLst/>
          <a:scene3d>
            <a:camera prst="orthographicFront">
              <a:rot lat="0" lon="0" rev="0"/>
            </a:camera>
            <a:lightRig rig="chilly" dir="t">
              <a:rot lat="0" lon="0" rev="18480000"/>
            </a:lightRig>
          </a:scene3d>
          <a:sp3d prstMaterial="clear">
            <a:bevelT h="63500"/>
          </a:sp3d>
        </p:spPr>
        <p:txBody>
          <a:bodyPr>
            <a:noAutofit/>
          </a:bodyPr>
          <a:lstStyle/>
          <a:p>
            <a:r>
              <a:rPr lang="ro-RO" sz="20000" b="1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glow rad="101600">
                    <a:srgbClr val="66FF33">
                      <a:alpha val="60000"/>
                    </a:srgbClr>
                  </a:glow>
                  <a:outerShdw blurRad="50800" algn="tl" rotWithShape="0">
                    <a:srgbClr val="000000"/>
                  </a:outerShdw>
                </a:effectLst>
                <a:hlinkClick r:id="rId2" action="ppaction://hlinksldjump"/>
              </a:rPr>
              <a:t>ZRWK</a:t>
            </a:r>
            <a:endParaRPr lang="ro-RO" sz="20000" b="1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glow rad="101600">
                  <a:srgbClr val="66FF33">
                    <a:alpha val="60000"/>
                  </a:srgbClr>
                </a:glow>
                <a:outerShdw blurRad="50800" algn="tl" rotWithShape="0">
                  <a:srgbClr val="000000"/>
                </a:outerShdw>
              </a:effectLst>
              <a:hlinkClick r:id="rId2" action="ppaction://hlinksldjump"/>
            </a:endParaRPr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>
          <a:xfrm>
            <a:off x="1331640" y="-243408"/>
            <a:ext cx="6400800" cy="1752600"/>
          </a:xfrm>
        </p:spPr>
        <p:txBody>
          <a:bodyPr>
            <a:normAutofit/>
          </a:bodyPr>
          <a:lstStyle/>
          <a:p>
            <a:r>
              <a:rPr lang="ro-RO" sz="7200" b="1" dirty="0" err="1" smtClean="0">
                <a:solidFill>
                  <a:schemeClr val="accent3">
                    <a:lumMod val="75000"/>
                  </a:schemeClr>
                </a:solidFill>
                <a:effectLst>
                  <a:glow rad="101600">
                    <a:srgbClr val="008000"/>
                  </a:glow>
                </a:effectLst>
                <a:latin typeface="Brush Script MT" pitchFamily="66" charset="0"/>
              </a:rPr>
              <a:t>klikk</a:t>
            </a:r>
            <a:endParaRPr lang="ro-RO" sz="7200" b="1" dirty="0">
              <a:solidFill>
                <a:schemeClr val="accent3">
                  <a:lumMod val="75000"/>
                </a:schemeClr>
              </a:solidFill>
              <a:effectLst>
                <a:glow rad="101600">
                  <a:srgbClr val="008000"/>
                </a:glow>
              </a:effectLst>
              <a:latin typeface="Brush Script MT" pitchFamily="66" charset="0"/>
            </a:endParaRPr>
          </a:p>
        </p:txBody>
      </p:sp>
      <p:pic>
        <p:nvPicPr>
          <p:cNvPr id="12290" name="Picture 2" descr="https://harangszoujsag.files.wordpress.com/2015/07/1170kicsi.jpg?w=547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987824" y="2996952"/>
            <a:ext cx="3490948" cy="3636404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mph" presetSubtype="0" repeatCount="indefinite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" dur="2000" fill="hold"/>
                                        <p:tgtEl>
                                          <p:spTgt spid="2"/>
                                        </p:tgtEl>
                                      </p:cBhvr>
                                      <p:by x="20000" y="20000"/>
                                    </p:animScale>
                                  </p:childTnLst>
                                </p:cTn>
                              </p:par>
                              <p:par>
                                <p:cTn id="7" presetID="20" presetClass="emph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 override="childStyle">
                                        <p:cTn id="8" dur="500" autoRev="1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p:clrVal>
                                          <a:srgbClr val="B5FDC1"/>
                                        </p:clrVal>
                                      </p:to>
                                    </p:set>
                                    <p:set>
                                      <p:cBhvr>
                                        <p:cTn id="9" dur="500" autoRev="1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p:clrVal>
                                          <a:srgbClr val="B5FDC1"/>
                                        </p:clrVal>
                                      </p:to>
                                    </p:set>
                                    <p:set>
                                      <p:cBhvr>
                                        <p:cTn id="10" dur="500" autoRev="1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animMotion origin="layout" path="M 0 0  C 0.069 0  0.125 0.07467  0.125 0.16667  C 0.125 0.25867  0.069 0.33333  0 0.33333  C -0.069 0.33333  -0.125 0.25867  -0.125 0.16667  C -0.125 0.07467  -0.069 0  0 0  Z" pathEditMode="relative" ptsTypes="">
                                      <p:cBhvr>
                                        <p:cTn id="12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6EE8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u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o-RO"/>
          </a:p>
        </p:txBody>
      </p:sp>
      <p:graphicFrame>
        <p:nvGraphicFramePr>
          <p:cNvPr id="7" name="Substituent conținut 6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Buton acțiune: Înapoi sau Anteriorul 3">
            <a:hlinkClick r:id="" action="ppaction://hlinkshowjump?jump=firstslide" highlightClick="1"/>
          </p:cNvPr>
          <p:cNvSpPr/>
          <p:nvPr/>
        </p:nvSpPr>
        <p:spPr>
          <a:xfrm>
            <a:off x="251520" y="6120680"/>
            <a:ext cx="792088" cy="54868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/>
          </a:p>
        </p:txBody>
      </p:sp>
      <p:pic>
        <p:nvPicPr>
          <p:cNvPr id="9" name="Imagine 8" descr="vag.gif"/>
          <p:cNvPicPr>
            <a:picLocks noChangeAspect="1"/>
          </p:cNvPicPr>
          <p:nvPr/>
        </p:nvPicPr>
        <p:blipFill>
          <a:blip r:embed="rId7" cstate="print"/>
          <a:stretch>
            <a:fillRect/>
          </a:stretch>
        </p:blipFill>
        <p:spPr>
          <a:xfrm>
            <a:off x="3275856" y="2636912"/>
            <a:ext cx="2505844" cy="2648582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ă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15</Words>
  <Application>Microsoft Office PowerPoint</Application>
  <PresentationFormat>Expunere pe ecran (4:3)</PresentationFormat>
  <Paragraphs>15</Paragraphs>
  <Slides>2</Slides>
  <Notes>0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2</vt:i4>
      </vt:variant>
    </vt:vector>
  </HeadingPairs>
  <TitlesOfParts>
    <vt:vector size="3" baseType="lpstr">
      <vt:lpstr>Temă Office</vt:lpstr>
      <vt:lpstr>ZRWK</vt:lpstr>
      <vt:lpstr>Diapozitivul 2</vt:lpstr>
    </vt:vector>
  </TitlesOfParts>
  <Company>Unitate Scolara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ZRWK</dc:title>
  <dc:creator>user</dc:creator>
  <cp:lastModifiedBy>user</cp:lastModifiedBy>
  <cp:revision>4</cp:revision>
  <dcterms:created xsi:type="dcterms:W3CDTF">2016-04-04T06:05:33Z</dcterms:created>
  <dcterms:modified xsi:type="dcterms:W3CDTF">2016-04-04T06:38:32Z</dcterms:modified>
</cp:coreProperties>
</file>

<file path=docProps/thumbnail.jpeg>
</file>